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2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40880" y="2650720"/>
            <a:ext cx="4705005" cy="159915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 rtl="1">
              <a:lnSpc>
                <a:spcPct val="300000"/>
              </a:lnSpc>
            </a:pPr>
            <a:r>
              <a:rPr lang="ar-AE" b="1" dirty="0"/>
              <a:t>عمل مسابقات وتحديات متنوعة للطلاب في الصف لقياس مدى تفاعل الطالب مع مجموعته واحترامه للاخرين.</a:t>
            </a:r>
            <a:endParaRPr lang="en-US" b="1" dirty="0"/>
          </a:p>
        </p:txBody>
      </p:sp>
      <p:pic>
        <p:nvPicPr>
          <p:cNvPr id="2" name="Picture 4" descr="Headquarters Norm Sermon مسابقات العاب اطفال Emperor wheat patien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62"/>
          <a:stretch/>
        </p:blipFill>
        <p:spPr bwMode="auto">
          <a:xfrm>
            <a:off x="2385753" y="1079251"/>
            <a:ext cx="3275214" cy="17720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افكار مسابقات للاطفال جماعية بالصور مع الشرح لكل لعبة ..مسابقات للاطفال 201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7" b="9084"/>
          <a:stretch/>
        </p:blipFill>
        <p:spPr bwMode="auto">
          <a:xfrm>
            <a:off x="175260" y="2768137"/>
            <a:ext cx="2501438" cy="24500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افكار مسابقات للاطفال جماعية بالصور مع الشرح لكل لعبة ..مسابقات للاطفال 201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07" b="8995"/>
          <a:stretch/>
        </p:blipFill>
        <p:spPr bwMode="auto">
          <a:xfrm>
            <a:off x="2890461" y="3725864"/>
            <a:ext cx="3019887" cy="271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54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26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18</cp:revision>
  <dcterms:created xsi:type="dcterms:W3CDTF">2023-06-12T08:18:13Z</dcterms:created>
  <dcterms:modified xsi:type="dcterms:W3CDTF">2023-09-13T09:20:21Z</dcterms:modified>
</cp:coreProperties>
</file>